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834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531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6846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4759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4742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70904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40884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6624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0319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657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8634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627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7159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1684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8885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85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4F5A267-0954-4C42-A47E-2D3C92928B1E}" type="datetimeFigureOut">
              <a:rPr lang="en-GB" smtClean="0"/>
              <a:t>11/08/2023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D18DD88-F040-4E3F-BBD7-9301C8C259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48162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5293" y="1773194"/>
            <a:ext cx="8001000" cy="2971801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Product Demonstration</a:t>
            </a:r>
            <a:br>
              <a:rPr lang="en-GB" dirty="0" smtClean="0"/>
            </a:br>
            <a:r>
              <a:rPr lang="en-GB" dirty="0"/>
              <a:t/>
            </a:r>
            <a:br>
              <a:rPr lang="en-GB" dirty="0"/>
            </a:br>
            <a:r>
              <a:rPr lang="en-GB" sz="2700" dirty="0" smtClean="0"/>
              <a:t>Amin Abdi</a:t>
            </a:r>
            <a:endParaRPr lang="en-GB" sz="2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7071" y="-24712"/>
            <a:ext cx="2667372" cy="21624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t="1115"/>
          <a:stretch/>
        </p:blipFill>
        <p:spPr>
          <a:xfrm>
            <a:off x="8788657" y="506627"/>
            <a:ext cx="2847975" cy="581140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468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88"/>
    </mc:Choice>
    <mc:Fallback>
      <p:transition spd="slow" advTm="18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4"/>
          <a:stretch>
            <a:fillRect/>
          </a:stretch>
        </p:blipFill>
        <p:spPr>
          <a:xfrm>
            <a:off x="210065" y="65219"/>
            <a:ext cx="11850130" cy="668342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78936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184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090"/>
    </mc:Choice>
    <mc:Fallback>
      <p:transition spd="slow" advTm="95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6735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MV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36" y="-47608"/>
            <a:ext cx="11348186" cy="7016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780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248"/>
    </mc:Choice>
    <mc:Fallback>
      <p:transition spd="slow" advTm="21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Success Metrics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684212" y="1112108"/>
            <a:ext cx="10969670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Reduced time to complete sign-up &amp; </a:t>
            </a:r>
            <a:r>
              <a:rPr lang="en-GB" sz="2000" dirty="0" err="1" smtClean="0"/>
              <a:t>onboarding</a:t>
            </a:r>
            <a:r>
              <a:rPr lang="en-GB" sz="2000" dirty="0" smtClean="0"/>
              <a:t>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30% of tested participants would recommend the product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Over 50% of tested participants would stay subscribed to the service after trial period</a:t>
            </a:r>
            <a:endParaRPr lang="en-GB" sz="200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50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24"/>
    </mc:Choice>
    <mc:Fallback>
      <p:transition spd="slow" advTm="314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708" y="5350933"/>
            <a:ext cx="8534400" cy="1507067"/>
          </a:xfrm>
        </p:spPr>
        <p:txBody>
          <a:bodyPr/>
          <a:lstStyle/>
          <a:p>
            <a:r>
              <a:rPr lang="en-GB" dirty="0" smtClean="0"/>
              <a:t>Usability Testing</a:t>
            </a:r>
            <a:endParaRPr lang="en-GB" dirty="0"/>
          </a:p>
        </p:txBody>
      </p:sp>
      <p:pic>
        <p:nvPicPr>
          <p:cNvPr id="2050" name="Picture 2" descr="Testing Dat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341589" y="-2797892"/>
            <a:ext cx="5622325" cy="11440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398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893"/>
    </mc:Choice>
    <mc:Fallback>
      <p:transition spd="slow" advTm="131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NEXT STEPS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684212" y="1112108"/>
            <a:ext cx="867256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Progress design into high-fidelity model &amp; continue usability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Evaluate best launch strategies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Begin watch party development </a:t>
            </a:r>
            <a:endParaRPr lang="en-GB" sz="20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064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65"/>
    </mc:Choice>
    <mc:Fallback>
      <p:transition spd="slow" advTm="36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8" y="2201334"/>
            <a:ext cx="2886890" cy="1507067"/>
          </a:xfrm>
        </p:spPr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310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6"/>
    </mc:Choice>
    <mc:Fallback>
      <p:transition spd="slow" advTm="4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1556</TotalTime>
  <Words>64</Words>
  <Application>Microsoft Office PowerPoint</Application>
  <PresentationFormat>Widescreen</PresentationFormat>
  <Paragraphs>15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Slice</vt:lpstr>
      <vt:lpstr> Product Demonstration  Amin Abdi</vt:lpstr>
      <vt:lpstr>PowerPoint Presentation</vt:lpstr>
      <vt:lpstr>PowerPoint Presentation</vt:lpstr>
      <vt:lpstr>Success Metrics</vt:lpstr>
      <vt:lpstr>Usability Testing</vt:lpstr>
      <vt:lpstr>NEXT STEPS</vt:lpstr>
      <vt:lpstr>Questions?</vt:lpstr>
    </vt:vector>
  </TitlesOfParts>
  <Company>Northrop Grumman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Demonstration  Amin Abdi</dc:title>
  <dc:creator>Abdi, Amin [UK] (MS)</dc:creator>
  <cp:lastModifiedBy>Abdi, Amin [UK] (MS)</cp:lastModifiedBy>
  <cp:revision>10</cp:revision>
  <dcterms:created xsi:type="dcterms:W3CDTF">2023-08-10T08:47:43Z</dcterms:created>
  <dcterms:modified xsi:type="dcterms:W3CDTF">2023-08-11T10:48:05Z</dcterms:modified>
</cp:coreProperties>
</file>